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59" r:id="rId8"/>
    <p:sldId id="265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Mrs T’s Weekly challenge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Let’s make music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7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463" y="1154585"/>
            <a:ext cx="10553283" cy="4355878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Well done to all our </a:t>
            </a:r>
            <a:r>
              <a:rPr lang="en-GB" smtClean="0"/>
              <a:t>little musicians.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74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58" y="625641"/>
            <a:ext cx="6743725" cy="505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7958" y="5871411"/>
            <a:ext cx="11178926" cy="519012"/>
          </a:xfrm>
        </p:spPr>
        <p:txBody>
          <a:bodyPr/>
          <a:lstStyle/>
          <a:p>
            <a:r>
              <a:rPr lang="en-GB" dirty="0" smtClean="0"/>
              <a:t>Mini violins from brother and sister.  Brother even managed to get his under his chin.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1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a85a0b0945&amp;attid=0.1&amp;permmsgid=msg-f:1690037315209411825&amp;th=177437fbe6363cf1&amp;view=fimg&amp;sz=s0-l75-ft&amp;attbid=ANGjdJ_kOsVOHdL4rUI0azDnChw2IOsLot6KWH9jvq1fW94AgsHpaB7s2imfsaMUlkGtA_IJi3oxy545QbMC2Eio-7XgX-QmikJhZee0VWFfzmNxK-7sMNBgCLUPg5Y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37" y="160338"/>
            <a:ext cx="4265676" cy="5687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4362516" y="6201021"/>
            <a:ext cx="4260488" cy="48685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Crocodile Castanets.  Brilliant.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5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a85a0b0945&amp;attid=0.1&amp;permmsgid=msg-f:1690037315209411825&amp;th=177437fbe6363cf1&amp;view=fimg&amp;sz=s0-l75-ft&amp;attbid=ANGjdJ_kOsVOHdL4rUI0azDnChw2IOsLot6KWH9jvq1fW94AgsHpaB7s2imfsaMUlkGtA_IJi3oxy545QbMC2Eio-7XgX-QmikJhZee0VWFfzmNxK-7sMNBgCLUPg5Y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633" y="160337"/>
            <a:ext cx="3209504" cy="571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3937214" y="6201021"/>
            <a:ext cx="4260488" cy="48685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Look at that guitar.  It’s amazing.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9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 weekly challen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3148" y="123973"/>
            <a:ext cx="3429675" cy="611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8921" y="166503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D weekly challen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0499" y="219666"/>
            <a:ext cx="4420541" cy="589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9115" y="134605"/>
            <a:ext cx="2831350" cy="61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0313" y="187768"/>
            <a:ext cx="2792049" cy="60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1224</TotalTime>
  <Words>45</Words>
  <Application>Microsoft Office PowerPoint</Application>
  <PresentationFormat>Widescreen</PresentationFormat>
  <Paragraphs>6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Slice</vt:lpstr>
      <vt:lpstr>Mrs T’s Weekly challenge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 done to all our little musicians.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 T’s Weekly challenge – 25.1.2021</dc:title>
  <dc:creator>J Townsend</dc:creator>
  <cp:lastModifiedBy>R Heavens</cp:lastModifiedBy>
  <cp:revision>29</cp:revision>
  <dcterms:created xsi:type="dcterms:W3CDTF">2021-01-25T09:15:50Z</dcterms:created>
  <dcterms:modified xsi:type="dcterms:W3CDTF">2021-02-12T15:56:42Z</dcterms:modified>
</cp:coreProperties>
</file>