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Mrs T’s Weekly challenge – 25.1.2021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Let’s send in messages </a:t>
            </a:r>
            <a:r>
              <a:rPr lang="en-GB" smtClean="0"/>
              <a:t>and pictures to </a:t>
            </a:r>
            <a:r>
              <a:rPr lang="en-GB" dirty="0" smtClean="0"/>
              <a:t>our Alpine Lodge Friends.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7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83" y="206208"/>
            <a:ext cx="4355621" cy="649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11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a85a0b0945&amp;attid=0.1&amp;permmsgid=msg-f:1690037315209411825&amp;th=177437fbe6363cf1&amp;view=fimg&amp;sz=s0-l75-ft&amp;attbid=ANGjdJ_kOsVOHdL4rUI0azDnChw2IOsLot6KWH9jvq1fW94AgsHpaB7s2imfsaMUlkGtA_IJi3oxy545QbMC2Eio-7XgX-QmikJhZee0VWFfzmNxK-7sMNBgCLUPg5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031" y="160338"/>
            <a:ext cx="4902866" cy="6537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35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a85a0b0945&amp;attid=0.1&amp;permmsgid=msg-f:1690037315209411825&amp;th=177437fbe6363cf1&amp;view=fimg&amp;sz=s0-l75-ft&amp;attbid=ANGjdJ_kOsVOHdL4rUI0azDnChw2IOsLot6KWH9jvq1fW94AgsHpaB7s2imfsaMUlkGtA_IJi3oxy545QbMC2Eio-7XgX-QmikJhZee0VWFfzmNxK-7sMNBgCLUPg5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60338"/>
            <a:ext cx="4873625" cy="649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2" r="3900" b="15088"/>
          <a:stretch/>
        </p:blipFill>
        <p:spPr>
          <a:xfrm>
            <a:off x="5638800" y="1141468"/>
            <a:ext cx="6303708" cy="453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69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8872" y="-848727"/>
            <a:ext cx="6409824" cy="8546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08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7505" y="168442"/>
            <a:ext cx="3417720" cy="60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742" y="192505"/>
            <a:ext cx="4233869" cy="5943601"/>
          </a:xfrm>
        </p:spPr>
      </p:pic>
    </p:spTree>
    <p:extLst>
      <p:ext uri="{BB962C8B-B14F-4D97-AF65-F5344CB8AC3E}">
        <p14:creationId xmlns:p14="http://schemas.microsoft.com/office/powerpoint/2010/main" val="8759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463" y="1154585"/>
            <a:ext cx="10553283" cy="4355878"/>
          </a:xfrm>
        </p:spPr>
        <p:txBody>
          <a:bodyPr>
            <a:normAutofit/>
          </a:bodyPr>
          <a:lstStyle/>
          <a:p>
            <a:r>
              <a:rPr lang="en-GB" dirty="0" smtClean="0"/>
              <a:t>We’re looking forward to the time when we can come across and spend time with you all again  - to play games and to share our songs.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74188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717</TotalTime>
  <Words>46</Words>
  <Application>Microsoft Office PowerPoint</Application>
  <PresentationFormat>Widescreen</PresentationFormat>
  <Paragraphs>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Slice</vt:lpstr>
      <vt:lpstr>Mrs T’s Weekly challenge – 25.1.2021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We’re looking forward to the time when we can come across and spend time with you all again  - to play games and to share our songs.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T’s Weekly challenge – 25.1.2021</dc:title>
  <dc:creator>J Townsend</dc:creator>
  <cp:lastModifiedBy>R Heavens</cp:lastModifiedBy>
  <cp:revision>20</cp:revision>
  <dcterms:created xsi:type="dcterms:W3CDTF">2021-01-25T09:15:50Z</dcterms:created>
  <dcterms:modified xsi:type="dcterms:W3CDTF">2021-02-05T14:20:44Z</dcterms:modified>
</cp:coreProperties>
</file>