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7" r:id="rId5"/>
    <p:sldId id="261" r:id="rId6"/>
    <p:sldId id="260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9"/>
    <p:restoredTop sz="94682"/>
  </p:normalViewPr>
  <p:slideViewPr>
    <p:cSldViewPr snapToGrid="0" snapToObjects="1">
      <p:cViewPr varScale="1">
        <p:scale>
          <a:sx n="84" d="100"/>
          <a:sy n="84" d="100"/>
        </p:scale>
        <p:origin x="6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57-4D5D-E347-B94D-004055761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6404E-58B7-1D46-9D1E-A0C132C81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C77F-88E0-ED40-8560-A51D63D4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541D4-7BC4-4245-A1CC-1514B358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5397-1ACF-DE4B-8966-D8F7144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A14F-7F2E-B541-B474-E657B23B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FE24-3146-3A49-BF92-FE1A4EA7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FD900-5330-4F41-9780-DB5A735C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5001-3321-5243-90FC-0953C59F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FD33-2F67-2D44-A36D-EDB73E06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68C10-736B-8246-B44A-753EEBC89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39A4C-7147-E242-9B84-E5A7F7FA0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261F-B003-7C42-8FC8-C571F9F5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031BD-0FD0-4143-999E-79847727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BE4B3-F7AE-D240-946A-CFB75750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6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ECFB-5608-ED45-BD46-8106E3EB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687F-B509-CD4F-A8E9-C6AF3A86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70954-2825-7941-9103-EA9E15E1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04380-15BA-E248-A3D5-59048AF4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6F0BD-6A5D-EB49-9E22-ABC65FBC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0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E7F0-946E-B144-B786-3616B001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F12B-8BE2-3249-AF79-BCBAD4AC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B5A78-0769-A649-A8DC-518E2517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962F-4A65-4643-BA96-6D86D578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0D1F-38B1-7949-B411-AA402206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FC9F-027B-4A45-98E1-BB8508EC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FD675-B6B3-4649-A70F-3ACF1BFB7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4CE0B-9384-7642-8DA8-3A23D79FA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8430-C34C-C940-8D1E-34978F85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48505-80DC-3B49-92B8-682144E2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70F31-C230-5A4E-9AB5-4D033447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230F-DEE0-6744-8934-4E4AA6FF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F951-3611-444B-814F-CAEA4DB4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CB77B-8790-8F42-8D91-DBAB590D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53516-EE68-4444-AEC7-EEEDC0D71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A5A5F-7F4E-3B46-9721-DE21C028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8FD84-E8D4-B748-85A9-B743640B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2261E-6BD6-2E47-8A3D-39D5C47C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C24-1D43-3749-B8C9-36EC99F8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C992-32DA-D141-9FF2-93640884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D8C2A-3AFB-3840-8918-ED7516D2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51FC7-A4B1-E142-AB3F-069E5E80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F194E-33CD-8647-8F9B-FFF52A78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B0833-1987-B341-B61B-8653C89A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4A472-EBBD-A04D-A212-F575BC20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7A059-F8FA-4648-9FCA-A120AFFA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2905-BDD8-8147-9322-EDE93255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8C13-940E-FA49-B46F-4DF7BDFB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E3AD8-DF88-9042-9EAF-3C2625FA6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B0AD8-08C7-6147-B942-C4A1612B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A7835-D519-E84A-A497-CCF24A45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76020-786E-D84A-863F-47CC591C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F720-A5F0-BB4B-B927-C9CA6EC2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B146E-A6A5-E745-B053-72FFDDFA0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A2413-FD39-704C-84BA-B2449E35B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AACCB-CAD1-B646-80CE-CE853FF3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97A9-D4B0-764B-B8C5-3CD827B2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9DCD2-F075-4C4D-9FA6-74016748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D60C9-E23C-0947-9944-E7B143F3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7F165-DBFC-4542-9C34-EBE47B83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A8F23-E2FF-CE4A-B5CF-01636489C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A3D5-E2E8-654F-9BD0-A65F8F5A45F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148B-BFA1-EA44-8150-FECB9DADA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220F-BB92-5B46-9D89-6AD40831F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1691-22E1-044B-B0B2-9B718D84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AA8EC9-25F3-4442-80CE-8F715643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EA532-A3BA-3B44-8298-E6B9CE80732C}"/>
              </a:ext>
            </a:extLst>
          </p:cNvPr>
          <p:cNvSpPr txBox="1"/>
          <p:nvPr/>
        </p:nvSpPr>
        <p:spPr>
          <a:xfrm>
            <a:off x="582640" y="56025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Arial" panose="020B0604020202020204" pitchFamily="34" charset="0"/>
              </a:rPr>
              <a:t>Your name</a:t>
            </a:r>
            <a:endParaRPr 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F5BDE-25E3-0F4B-B0A7-28C5A384A0C0}"/>
              </a:ext>
            </a:extLst>
          </p:cNvPr>
          <p:cNvSpPr/>
          <p:nvPr/>
        </p:nvSpPr>
        <p:spPr>
          <a:xfrm>
            <a:off x="1978152" y="1697659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Handwriting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EA9F418D-9A9B-B845-92CB-224981B4C64F}"/>
              </a:ext>
            </a:extLst>
          </p:cNvPr>
          <p:cNvSpPr txBox="1"/>
          <p:nvPr/>
        </p:nvSpPr>
        <p:spPr>
          <a:xfrm>
            <a:off x="3321177" y="1100666"/>
            <a:ext cx="5013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Stocksbridge Nursery Infants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Smile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883" y="2007002"/>
            <a:ext cx="6972300" cy="27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Misfits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62" y="2222263"/>
            <a:ext cx="7361166" cy="28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CF9B990-2587-C244-AABE-707D6996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" y="-33019"/>
            <a:ext cx="12192000" cy="6858000"/>
          </a:xfrm>
          <a:prstGeom prst="rect">
            <a:avLst/>
          </a:prstGeom>
        </p:spPr>
      </p:pic>
      <p:sp>
        <p:nvSpPr>
          <p:cNvPr id="4" name="Teardrop 3">
            <a:extLst>
              <a:ext uri="{FF2B5EF4-FFF2-40B4-BE49-F238E27FC236}">
                <a16:creationId xmlns:a16="http://schemas.microsoft.com/office/drawing/2014/main" id="{2F94A4F2-0AD9-4F05-BD84-717FAFCC706D}"/>
              </a:ext>
            </a:extLst>
          </p:cNvPr>
          <p:cNvSpPr/>
          <p:nvPr/>
        </p:nvSpPr>
        <p:spPr>
          <a:xfrm rot="15572244">
            <a:off x="8061906" y="2789725"/>
            <a:ext cx="3423872" cy="3413466"/>
          </a:xfrm>
          <a:prstGeom prst="teardrop">
            <a:avLst>
              <a:gd name="adj" fmla="val 1537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539E722F-717A-4091-8292-D8D1E636CAE0}"/>
              </a:ext>
            </a:extLst>
          </p:cNvPr>
          <p:cNvSpPr/>
          <p:nvPr/>
        </p:nvSpPr>
        <p:spPr>
          <a:xfrm rot="984599">
            <a:off x="1338216" y="2846078"/>
            <a:ext cx="2903614" cy="3682627"/>
          </a:xfrm>
          <a:prstGeom prst="teardrop">
            <a:avLst>
              <a:gd name="adj" fmla="val 1501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0B1D5891-ADCC-487A-8F7B-0896911D61B8}"/>
              </a:ext>
            </a:extLst>
          </p:cNvPr>
          <p:cNvSpPr/>
          <p:nvPr/>
        </p:nvSpPr>
        <p:spPr>
          <a:xfrm rot="3722989">
            <a:off x="1507010" y="45439"/>
            <a:ext cx="2116887" cy="3282901"/>
          </a:xfrm>
          <a:prstGeom prst="teardrop">
            <a:avLst>
              <a:gd name="adj" fmla="val 1395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30415663-0491-40EF-B28A-C6F5B303E0AD}"/>
              </a:ext>
            </a:extLst>
          </p:cNvPr>
          <p:cNvSpPr/>
          <p:nvPr/>
        </p:nvSpPr>
        <p:spPr>
          <a:xfrm rot="18724227">
            <a:off x="4586171" y="3950436"/>
            <a:ext cx="2805643" cy="2605214"/>
          </a:xfrm>
          <a:prstGeom prst="teardrop">
            <a:avLst>
              <a:gd name="adj" fmla="val 1501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31A4B9-E1FC-4058-A606-E45A035A177C}"/>
              </a:ext>
            </a:extLst>
          </p:cNvPr>
          <p:cNvSpPr txBox="1">
            <a:spLocks/>
          </p:cNvSpPr>
          <p:nvPr/>
        </p:nvSpPr>
        <p:spPr>
          <a:xfrm>
            <a:off x="1512623" y="12718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B5FD2-95C0-4E20-832C-6E20B053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623" y="1704042"/>
            <a:ext cx="1708043" cy="889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7367B4-C543-4A77-A997-4A56F4C8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07" y="4185087"/>
            <a:ext cx="1482749" cy="83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CBB4E2-B638-45ED-B7AE-5477D5C44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039" y="5101831"/>
            <a:ext cx="1440025" cy="10786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C4058-3674-47FD-898D-C2B07524C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695" y="3133967"/>
            <a:ext cx="1729637" cy="920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10A254-ABBD-47AA-A84E-157DB3C0F5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343"/>
          <a:stretch/>
        </p:blipFill>
        <p:spPr>
          <a:xfrm>
            <a:off x="9735217" y="3834067"/>
            <a:ext cx="1320727" cy="17471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65B0D2-1AEC-48F9-96C0-5D3355562F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263" t="59515" r="39680" b="11103"/>
          <a:stretch/>
        </p:blipFill>
        <p:spPr>
          <a:xfrm>
            <a:off x="8395651" y="4111756"/>
            <a:ext cx="1174652" cy="12705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2ECCC0-1593-4914-B685-296B62D28784}"/>
              </a:ext>
            </a:extLst>
          </p:cNvPr>
          <p:cNvSpPr txBox="1"/>
          <p:nvPr/>
        </p:nvSpPr>
        <p:spPr>
          <a:xfrm>
            <a:off x="4411212" y="4424754"/>
            <a:ext cx="3069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</a:t>
            </a:r>
          </a:p>
          <a:p>
            <a:pPr algn="ctr"/>
            <a:r>
              <a:rPr lang="en-GB" sz="3600" dirty="0"/>
              <a:t>Tummy Near 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1E0A8A-0C35-4E02-A8AC-E9F9F2A85D96}"/>
              </a:ext>
            </a:extLst>
          </p:cNvPr>
          <p:cNvSpPr txBox="1"/>
          <p:nvPr/>
        </p:nvSpPr>
        <p:spPr>
          <a:xfrm>
            <a:off x="1632857" y="585292"/>
            <a:ext cx="250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Bottom Back Chair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40E3D-8120-4053-B5C4-8623BC1797BA}"/>
              </a:ext>
            </a:extLst>
          </p:cNvPr>
          <p:cNvSpPr txBox="1"/>
          <p:nvPr/>
        </p:nvSpPr>
        <p:spPr>
          <a:xfrm>
            <a:off x="1320164" y="3933522"/>
            <a:ext cx="3437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Two hands to write with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5B26DD-B69B-4209-A7EE-4D4A89F2AC6A}"/>
              </a:ext>
            </a:extLst>
          </p:cNvPr>
          <p:cNvSpPr txBox="1"/>
          <p:nvPr/>
        </p:nvSpPr>
        <p:spPr>
          <a:xfrm>
            <a:off x="7515211" y="3133967"/>
            <a:ext cx="480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 Feet on the floor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15AD13-0876-433E-BDFA-DA5D9B6328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210" r="38304" b="9337"/>
          <a:stretch/>
        </p:blipFill>
        <p:spPr>
          <a:xfrm>
            <a:off x="5496524" y="439677"/>
            <a:ext cx="1017681" cy="1943014"/>
          </a:xfrm>
          <a:prstGeom prst="rect">
            <a:avLst/>
          </a:prstGeom>
        </p:spPr>
      </p:pic>
      <p:sp>
        <p:nvSpPr>
          <p:cNvPr id="24" name="Footer Placeholder 24">
            <a:extLst>
              <a:ext uri="{FF2B5EF4-FFF2-40B4-BE49-F238E27FC236}">
                <a16:creationId xmlns:a16="http://schemas.microsoft.com/office/drawing/2014/main" id="{A86A57B8-E603-4ED0-8B9E-BFA3363C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© all rights reserved ISHA Limited  August 2020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48B69F-6B8D-46CC-B334-343DD9E9F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2" y="6260089"/>
            <a:ext cx="1013745" cy="514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E3A8B1-F62E-4C5D-8C19-4DECC6EDC1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0009" y="6203392"/>
            <a:ext cx="859611" cy="487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1856" y="1271838"/>
            <a:ext cx="200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400" b="1" dirty="0">
                <a:solidFill>
                  <a:prstClr val="black"/>
                </a:solidFill>
              </a:rPr>
              <a:t>Posture</a:t>
            </a:r>
          </a:p>
        </p:txBody>
      </p:sp>
    </p:spTree>
    <p:extLst>
      <p:ext uri="{BB962C8B-B14F-4D97-AF65-F5344CB8AC3E}">
        <p14:creationId xmlns:p14="http://schemas.microsoft.com/office/powerpoint/2010/main" val="312125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2011681" y="4614989"/>
            <a:ext cx="7419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n-US" sz="4400" b="1" dirty="0">
                <a:solidFill>
                  <a:srgbClr val="FF0000"/>
                </a:solidFill>
              </a:rPr>
              <a:t>Language of handwriting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504455" y="632361"/>
            <a:ext cx="9129219" cy="386327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205EB-975C-9141-9113-CE27441E5E21}"/>
              </a:ext>
            </a:extLst>
          </p:cNvPr>
          <p:cNvSpPr txBox="1"/>
          <p:nvPr/>
        </p:nvSpPr>
        <p:spPr>
          <a:xfrm>
            <a:off x="2339242" y="319870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Space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01" y="1255186"/>
            <a:ext cx="76295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4376058" y="809673"/>
            <a:ext cx="519008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n-US" sz="4400" b="1" dirty="0">
                <a:solidFill>
                  <a:srgbClr val="FF0000"/>
                </a:solidFill>
              </a:rPr>
              <a:t>Tripod grip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3 fingers gripping the pencil- one thumb, two fingers.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Pencil sits ‘back in his bed.’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</a:rPr>
              <a:t>1cm of the yellow/black of the pencil showing. 2-3cm if left handed.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504456" y="632361"/>
            <a:ext cx="3871602" cy="386327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60" y="1350069"/>
            <a:ext cx="2862516" cy="22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8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our handwriting style?</a:t>
            </a:r>
          </a:p>
          <a:p>
            <a:pPr algn="ctr"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205EB-975C-9141-9113-CE27441E5E21}"/>
              </a:ext>
            </a:extLst>
          </p:cNvPr>
          <p:cNvSpPr txBox="1"/>
          <p:nvPr/>
        </p:nvSpPr>
        <p:spPr>
          <a:xfrm>
            <a:off x="2339242" y="319870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Space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262" y="1704508"/>
            <a:ext cx="7025738" cy="40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2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line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824" y="1794089"/>
            <a:ext cx="6332416" cy="37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Coat hanger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8151011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205EB-975C-9141-9113-CE27441E5E21}"/>
              </a:ext>
            </a:extLst>
          </p:cNvPr>
          <p:cNvSpPr txBox="1"/>
          <p:nvPr/>
        </p:nvSpPr>
        <p:spPr>
          <a:xfrm>
            <a:off x="2339242" y="319870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Space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05" y="1886353"/>
            <a:ext cx="5157749" cy="3735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029" y="4517316"/>
            <a:ext cx="2486025" cy="11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178" y="1484166"/>
            <a:ext cx="3078858" cy="2421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036" y="1508114"/>
            <a:ext cx="3229882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052" y="3906029"/>
            <a:ext cx="3122983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6767371-3A82-DA4F-A738-3BAF9AAA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4A902-7AFD-AE40-9F27-EFDE86035BF2}"/>
              </a:ext>
            </a:extLst>
          </p:cNvPr>
          <p:cNvSpPr txBox="1"/>
          <p:nvPr/>
        </p:nvSpPr>
        <p:spPr>
          <a:xfrm>
            <a:off x="1633069" y="405978"/>
            <a:ext cx="7615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 Zag family</a:t>
            </a:r>
          </a:p>
          <a:p>
            <a:pPr>
              <a:buSzPct val="100000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9E47D-E698-884B-83D8-B581A4B438F2}"/>
              </a:ext>
            </a:extLst>
          </p:cNvPr>
          <p:cNvSpPr/>
          <p:nvPr/>
        </p:nvSpPr>
        <p:spPr>
          <a:xfrm>
            <a:off x="1633069" y="1298530"/>
            <a:ext cx="7889753" cy="491125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139DBC-3429-B54A-BB7E-A7E884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2" y="4029927"/>
            <a:ext cx="1790700" cy="215900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A73897A-4098-7349-BA8F-5FCB2F92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87" y="4213439"/>
            <a:ext cx="17907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152" y="2193000"/>
            <a:ext cx="7372350" cy="21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100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 Heavens</cp:lastModifiedBy>
  <cp:revision>25</cp:revision>
  <dcterms:created xsi:type="dcterms:W3CDTF">2018-12-19T15:51:24Z</dcterms:created>
  <dcterms:modified xsi:type="dcterms:W3CDTF">2020-11-11T09:27:35Z</dcterms:modified>
</cp:coreProperties>
</file>